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5"/>
  </p:normalViewPr>
  <p:slideViewPr>
    <p:cSldViewPr snapToGrid="0" snapToObjects="1">
      <p:cViewPr varScale="1">
        <p:scale>
          <a:sx n="119" d="100"/>
          <a:sy n="119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Cloud Computing Between Android Peers 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Zijiang Yang, Yue Zhao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 descr="ClientServ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50" y="1900100"/>
            <a:ext cx="3461350" cy="13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61" descr="Screen Shot 2016-11-29 at 12.19.5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975" y="1454861"/>
            <a:ext cx="3613025" cy="24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15900" y="769975"/>
            <a:ext cx="38349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Client-Server Architecture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5180587" y="769975"/>
            <a:ext cx="33558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Peer Computing Architecture</a:t>
            </a:r>
          </a:p>
        </p:txBody>
      </p:sp>
      <p:sp>
        <p:nvSpPr>
          <p:cNvPr id="64" name="Shape 64"/>
          <p:cNvSpPr/>
          <p:nvPr/>
        </p:nvSpPr>
        <p:spPr>
          <a:xfrm>
            <a:off x="4149828" y="2370300"/>
            <a:ext cx="799200" cy="402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30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Migrate method execution from one Android device to another Android device.</a:t>
            </a:r>
          </a:p>
          <a:p>
            <a:pPr marL="457200" lvl="0" indent="-33020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Flexible, can migrate MOST methods to ANY Android devices</a:t>
            </a:r>
          </a:p>
          <a:p>
            <a:pPr marL="457200" lvl="0" indent="-330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No need to change existing source code, only need to add annotations to source code and change build script.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pic>
        <p:nvPicPr>
          <p:cNvPr id="76" name="Shape 76" descr="Pic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987" y="1581227"/>
            <a:ext cx="3419000" cy="55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 descr="Pictur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75" y="3492900"/>
            <a:ext cx="3507225" cy="7201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551775" y="1178312"/>
            <a:ext cx="1517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Original Method: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551775" y="3090000"/>
            <a:ext cx="2411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Remote executable method:</a:t>
            </a:r>
          </a:p>
        </p:txBody>
      </p:sp>
      <p:sp>
        <p:nvSpPr>
          <p:cNvPr id="80" name="Shape 80"/>
          <p:cNvSpPr/>
          <p:nvPr/>
        </p:nvSpPr>
        <p:spPr>
          <a:xfrm>
            <a:off x="1991025" y="2287325"/>
            <a:ext cx="414900" cy="865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4359075" y="971750"/>
            <a:ext cx="21474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What happens here:</a:t>
            </a:r>
          </a:p>
        </p:txBody>
      </p:sp>
      <p:pic>
        <p:nvPicPr>
          <p:cNvPr id="82" name="Shape 82" descr="Screen Shot 2016-11-29 at 12.55.24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3825" y="1581225"/>
            <a:ext cx="4275000" cy="234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40000" y="1339200"/>
            <a:ext cx="42546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Key Technique: bytecode manipulation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640000" y="1764175"/>
            <a:ext cx="71820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Following code is inserted into helloWorld(String name) method: </a:t>
            </a:r>
          </a:p>
        </p:txBody>
      </p:sp>
      <p:pic>
        <p:nvPicPr>
          <p:cNvPr id="90" name="Shape 90" descr="Screen Shot 2016-11-29 at 13.08.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00" y="2334249"/>
            <a:ext cx="8069698" cy="169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358950" y="1835700"/>
            <a:ext cx="2426100" cy="11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y Movi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326450" y="111875"/>
            <a:ext cx="6491100" cy="74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Experimental Result</a:t>
            </a:r>
          </a:p>
        </p:txBody>
      </p:sp>
      <p:pic>
        <p:nvPicPr>
          <p:cNvPr id="105" name="Shape 105" descr="Pic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300" y="930900"/>
            <a:ext cx="7859074" cy="3927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91</Words>
  <Application>Microsoft Macintosh PowerPoint</Application>
  <PresentationFormat>On-screen Show (16:9)</PresentationFormat>
  <Paragraphs>17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simple-dark-2</vt:lpstr>
      <vt:lpstr>Cloud Computing Between Android Peers </vt:lpstr>
      <vt:lpstr>Client-Server Architecture</vt:lpstr>
      <vt:lpstr>Goals</vt:lpstr>
      <vt:lpstr>PowerPoint Presentation</vt:lpstr>
      <vt:lpstr>PowerPoint Presentation</vt:lpstr>
      <vt:lpstr>Demo</vt:lpstr>
      <vt:lpstr>PowerPoint Presentation</vt:lpstr>
      <vt:lpstr>Experimental Result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Between Android Peers </dc:title>
  <cp:lastModifiedBy>Zijiang Yang</cp:lastModifiedBy>
  <cp:revision>2</cp:revision>
  <dcterms:modified xsi:type="dcterms:W3CDTF">2016-11-30T22:22:00Z</dcterms:modified>
</cp:coreProperties>
</file>